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pt-B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5048" y="-16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6361A-0487-8145-BB15-9E597F280831}" type="datetimeFigureOut">
              <a:rPr lang="pt-BR" smtClean="0"/>
              <a:pPr/>
              <a:t>8/1/11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B8561-9374-2642-B136-1E92AB14C582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6361A-0487-8145-BB15-9E597F280831}" type="datetimeFigureOut">
              <a:rPr lang="pt-BR" smtClean="0"/>
              <a:pPr/>
              <a:t>8/1/11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B8561-9374-2642-B136-1E92AB14C582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6361A-0487-8145-BB15-9E597F280831}" type="datetimeFigureOut">
              <a:rPr lang="pt-BR" smtClean="0"/>
              <a:pPr/>
              <a:t>8/1/11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B8561-9374-2642-B136-1E92AB14C582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6361A-0487-8145-BB15-9E597F280831}" type="datetimeFigureOut">
              <a:rPr lang="pt-BR" smtClean="0"/>
              <a:pPr/>
              <a:t>8/1/11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B8561-9374-2642-B136-1E92AB14C582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6361A-0487-8145-BB15-9E597F280831}" type="datetimeFigureOut">
              <a:rPr lang="pt-BR" smtClean="0"/>
              <a:pPr/>
              <a:t>8/1/11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B8561-9374-2642-B136-1E92AB14C582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6361A-0487-8145-BB15-9E597F280831}" type="datetimeFigureOut">
              <a:rPr lang="pt-BR" smtClean="0"/>
              <a:pPr/>
              <a:t>8/1/11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B8561-9374-2642-B136-1E92AB14C582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6361A-0487-8145-BB15-9E597F280831}" type="datetimeFigureOut">
              <a:rPr lang="pt-BR" smtClean="0"/>
              <a:pPr/>
              <a:t>8/1/11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B8561-9374-2642-B136-1E92AB14C582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6361A-0487-8145-BB15-9E597F280831}" type="datetimeFigureOut">
              <a:rPr lang="pt-BR" smtClean="0"/>
              <a:pPr/>
              <a:t>8/1/11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B8561-9374-2642-B136-1E92AB14C582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6361A-0487-8145-BB15-9E597F280831}" type="datetimeFigureOut">
              <a:rPr lang="pt-BR" smtClean="0"/>
              <a:pPr/>
              <a:t>8/1/11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B8561-9374-2642-B136-1E92AB14C582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6361A-0487-8145-BB15-9E597F280831}" type="datetimeFigureOut">
              <a:rPr lang="pt-BR" smtClean="0"/>
              <a:pPr/>
              <a:t>8/1/11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B8561-9374-2642-B136-1E92AB14C582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6361A-0487-8145-BB15-9E597F280831}" type="datetimeFigureOut">
              <a:rPr lang="pt-BR" smtClean="0"/>
              <a:pPr/>
              <a:t>8/1/11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B8561-9374-2642-B136-1E92AB14C582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36361A-0487-8145-BB15-9E597F280831}" type="datetimeFigureOut">
              <a:rPr lang="pt-BR" smtClean="0"/>
              <a:pPr/>
              <a:t>8/1/11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5B8561-9374-2642-B136-1E92AB14C582}" type="slidenum">
              <a:rPr lang="pt-BR" smtClean="0"/>
              <a:pPr/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3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3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3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3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me_pp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ítulo 1"/>
          <p:cNvSpPr txBox="1">
            <a:spLocks/>
          </p:cNvSpPr>
          <p:nvPr/>
        </p:nvSpPr>
        <p:spPr bwMode="auto">
          <a:xfrm>
            <a:off x="838200" y="2400300"/>
            <a:ext cx="77724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lvl="0" algn="r" defTabSz="914400">
              <a:spcBef>
                <a:spcPct val="0"/>
              </a:spcBef>
              <a:defRPr/>
            </a:pPr>
            <a:r>
              <a:rPr kumimoji="0" lang="pt-BR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  <a:ea typeface="+mj-ea"/>
                <a:cs typeface="Tahoma" pitchFamily="34" charset="0"/>
              </a:rPr>
              <a:t>Tecnologia das Constru</a:t>
            </a:r>
            <a:r>
              <a:rPr kumimoji="0" lang="pt-BR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  <a:ea typeface="+mj-ea"/>
                <a:cs typeface="Tahoma" pitchFamily="34" charset="0"/>
              </a:rPr>
              <a:t>ções</a:t>
            </a:r>
            <a:r>
              <a:rPr kumimoji="0" lang="pt-BR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Trebuchet MS" pitchFamily="34" charset="0"/>
                <a:ea typeface="+mj-ea"/>
                <a:cs typeface="Tahoma" pitchFamily="34" charset="0"/>
              </a:rPr>
              <a:t/>
            </a:r>
            <a:br>
              <a:rPr kumimoji="0" lang="pt-BR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Trebuchet MS" pitchFamily="34" charset="0"/>
                <a:ea typeface="+mj-ea"/>
                <a:cs typeface="Tahoma" pitchFamily="34" charset="0"/>
              </a:rPr>
            </a:br>
            <a:r>
              <a:rPr kumimoji="0" lang="pt-B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Trebuchet MS"/>
                <a:ea typeface="+mj-ea"/>
                <a:cs typeface="Trebuchet MS"/>
              </a:rPr>
              <a:t>Prof</a:t>
            </a:r>
            <a:r>
              <a:rPr kumimoji="0" lang="pt-B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/>
                <a:ea typeface="+mj-ea"/>
                <a:cs typeface="Trebuchet MS"/>
              </a:rPr>
              <a:t>.</a:t>
            </a:r>
            <a:r>
              <a:rPr kumimoji="0" lang="pt-BR" sz="20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/>
                <a:ea typeface="+mj-ea"/>
                <a:cs typeface="Trebuchet MS"/>
              </a:rPr>
              <a:t> </a:t>
            </a:r>
            <a:r>
              <a:rPr lang="pt-BR" sz="2000" dirty="0" smtClean="0">
                <a:solidFill>
                  <a:schemeClr val="bg1"/>
                </a:solidFill>
                <a:latin typeface="Trebuchet MS"/>
                <a:cs typeface="Trebuchet MS"/>
              </a:rPr>
              <a:t>João Francisco Fernandes </a:t>
            </a:r>
            <a:r>
              <a:rPr lang="pt-BR" sz="2000" dirty="0" err="1" smtClean="0">
                <a:solidFill>
                  <a:schemeClr val="bg1"/>
                </a:solidFill>
                <a:latin typeface="Trebuchet MS"/>
                <a:cs typeface="Trebuchet MS"/>
              </a:rPr>
              <a:t>Pouey</a:t>
            </a:r>
            <a:r>
              <a:rPr lang="pt-BR" sz="2000" dirty="0" smtClean="0">
                <a:solidFill>
                  <a:schemeClr val="bg1"/>
                </a:solidFill>
                <a:latin typeface="Trebuchet MS"/>
                <a:cs typeface="Trebuchet MS"/>
              </a:rPr>
              <a:t> </a:t>
            </a:r>
            <a:r>
              <a:rPr kumimoji="0" lang="pt-BR" sz="20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/>
                <a:ea typeface="+mj-ea"/>
                <a:cs typeface="Trebuchet MS"/>
              </a:rPr>
              <a:t> </a:t>
            </a:r>
            <a:r>
              <a:rPr kumimoji="0" lang="pt-B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Trebuchet MS"/>
                <a:ea typeface="+mj-ea"/>
                <a:cs typeface="Trebuchet MS"/>
              </a:rPr>
              <a:t/>
            </a:r>
            <a:br>
              <a:rPr kumimoji="0" lang="pt-B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Trebuchet MS"/>
                <a:ea typeface="+mj-ea"/>
                <a:cs typeface="Trebuchet MS"/>
              </a:rPr>
            </a:br>
            <a:r>
              <a:rPr kumimoji="0" lang="pt-B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Trebuchet MS"/>
                <a:ea typeface="+mj-ea"/>
                <a:cs typeface="Trebuchet MS"/>
              </a:rPr>
              <a:t/>
            </a:r>
            <a:br>
              <a:rPr kumimoji="0" lang="pt-B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Trebuchet MS"/>
                <a:ea typeface="+mj-ea"/>
                <a:cs typeface="Trebuchet MS"/>
              </a:rPr>
            </a:br>
            <a:r>
              <a:rPr kumimoji="0" lang="pt-B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Trebuchet MS"/>
                <a:ea typeface="+mj-ea"/>
                <a:cs typeface="Trebuchet MS"/>
              </a:rPr>
              <a:t/>
            </a:r>
            <a:br>
              <a:rPr kumimoji="0" lang="pt-B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Trebuchet MS"/>
                <a:ea typeface="+mj-ea"/>
                <a:cs typeface="Trebuchet MS"/>
              </a:rPr>
            </a:br>
            <a:r>
              <a:rPr kumimoji="0" lang="pt-B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Trebuchet MS"/>
                <a:ea typeface="+mj-ea"/>
                <a:cs typeface="Trebuchet MS"/>
              </a:rPr>
              <a:t/>
            </a:r>
            <a:br>
              <a:rPr kumimoji="0" lang="pt-B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Trebuchet MS"/>
                <a:ea typeface="+mj-ea"/>
                <a:cs typeface="Trebuchet MS"/>
              </a:rPr>
            </a:br>
            <a:r>
              <a:rPr kumimoji="0" lang="pt-B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pt-B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Trebuchet MS" pitchFamily="34" charset="0"/>
              <a:ea typeface="+mj-ea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nterna_pp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ítulo 4"/>
          <p:cNvSpPr>
            <a:spLocks noGrp="1"/>
          </p:cNvSpPr>
          <p:nvPr>
            <p:ph type="title"/>
          </p:nvPr>
        </p:nvSpPr>
        <p:spPr>
          <a:xfrm>
            <a:off x="304800" y="204788"/>
            <a:ext cx="8229600" cy="400050"/>
          </a:xfrm>
        </p:spPr>
        <p:txBody>
          <a:bodyPr>
            <a:spAutoFit/>
          </a:bodyPr>
          <a:lstStyle/>
          <a:p>
            <a:pPr algn="l" eaLnBrk="1" hangingPunct="1"/>
            <a:r>
              <a:rPr lang="pt-BR" sz="2000" dirty="0" smtClean="0">
                <a:solidFill>
                  <a:schemeClr val="bg1"/>
                </a:solidFill>
                <a:latin typeface="Trebuchet MS" charset="0"/>
              </a:rPr>
              <a:t>Paredes</a:t>
            </a:r>
            <a:endParaRPr lang="pt-BR" dirty="0" smtClean="0">
              <a:solidFill>
                <a:schemeClr val="bg1"/>
              </a:solidFill>
              <a:latin typeface="Trebuchet MS" charset="0"/>
            </a:endParaRPr>
          </a:p>
        </p:txBody>
      </p:sp>
      <p:sp>
        <p:nvSpPr>
          <p:cNvPr id="8" name="Espaço Reservado para Conteúdo 2"/>
          <p:cNvSpPr txBox="1">
            <a:spLocks/>
          </p:cNvSpPr>
          <p:nvPr/>
        </p:nvSpPr>
        <p:spPr bwMode="auto">
          <a:xfrm>
            <a:off x="838200" y="1981200"/>
            <a:ext cx="7772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Trebuchet MS" charset="0"/>
                <a:ea typeface="Trebuchet MS" charset="0"/>
                <a:cs typeface="Trebuchet MS" charset="0"/>
              </a:rPr>
              <a:t>Alvenarias:</a:t>
            </a:r>
          </a:p>
          <a:p>
            <a:pPr lvl="1">
              <a:lnSpc>
                <a:spcPct val="90000"/>
              </a:lnSpc>
            </a:pPr>
            <a:endParaRPr lang="pt-BR" sz="2000" dirty="0" smtClean="0">
              <a:solidFill>
                <a:srgbClr val="7F7F7F"/>
              </a:solidFill>
              <a:latin typeface="Trebuchet MS" charset="0"/>
              <a:ea typeface="Trebuchet MS" charset="0"/>
              <a:cs typeface="Trebuchet MS" charset="0"/>
            </a:endParaRPr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pt-BR" sz="2400" dirty="0" smtClean="0">
                <a:solidFill>
                  <a:srgbClr val="7F7F7F"/>
                </a:solidFill>
              </a:rPr>
              <a:t> De </a:t>
            </a:r>
            <a:r>
              <a:rPr lang="pt-BR" sz="2400" dirty="0" smtClean="0">
                <a:solidFill>
                  <a:srgbClr val="7F7F7F"/>
                </a:solidFill>
              </a:rPr>
              <a:t>pedras naturais</a:t>
            </a:r>
            <a:endParaRPr lang="pt-BR" sz="2400" dirty="0" smtClean="0">
              <a:solidFill>
                <a:srgbClr val="7F7F7F"/>
              </a:solidFill>
            </a:endParaRPr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pt-BR" sz="2400" dirty="0" smtClean="0">
                <a:solidFill>
                  <a:srgbClr val="7F7F7F"/>
                </a:solidFill>
              </a:rPr>
              <a:t> De pedras artificiais </a:t>
            </a:r>
          </a:p>
          <a:p>
            <a:pPr lvl="2"/>
            <a:r>
              <a:rPr lang="pt-BR" dirty="0" smtClean="0">
                <a:solidFill>
                  <a:srgbClr val="7F7F7F"/>
                </a:solidFill>
              </a:rPr>
              <a:t>Tijolos cerâmicos</a:t>
            </a:r>
          </a:p>
          <a:p>
            <a:pPr lvl="2"/>
            <a:r>
              <a:rPr lang="pt-BR" dirty="0" smtClean="0">
                <a:solidFill>
                  <a:srgbClr val="7F7F7F"/>
                </a:solidFill>
              </a:rPr>
              <a:t>Blocos cerâmicos e de concreto</a:t>
            </a:r>
          </a:p>
          <a:p>
            <a:pPr lvl="2"/>
            <a:r>
              <a:rPr lang="pt-BR" dirty="0" smtClean="0">
                <a:solidFill>
                  <a:srgbClr val="7F7F7F"/>
                </a:solidFill>
              </a:rPr>
              <a:t>Tijolos de vidro</a:t>
            </a:r>
          </a:p>
          <a:p>
            <a:pPr lvl="2"/>
            <a:r>
              <a:rPr lang="pt-BR" dirty="0" smtClean="0">
                <a:solidFill>
                  <a:srgbClr val="7F7F7F"/>
                </a:solidFill>
              </a:rPr>
              <a:t>Tijolos de solo-cimento</a:t>
            </a:r>
          </a:p>
          <a:p>
            <a:pPr lvl="2">
              <a:lnSpc>
                <a:spcPct val="90000"/>
              </a:lnSpc>
            </a:pPr>
            <a:endParaRPr lang="pt-BR" sz="2000" dirty="0" smtClean="0">
              <a:solidFill>
                <a:srgbClr val="7F7F7F"/>
              </a:solidFill>
            </a:endParaRPr>
          </a:p>
          <a:p>
            <a:pPr>
              <a:lnSpc>
                <a:spcPct val="90000"/>
              </a:lnSpc>
            </a:pPr>
            <a:r>
              <a:rPr lang="pt-BR" sz="2800" dirty="0" smtClean="0">
                <a:solidFill>
                  <a:srgbClr val="7F7F7F"/>
                </a:solidFill>
              </a:rPr>
              <a:t>Painéis:</a:t>
            </a:r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pt-BR" sz="2400" dirty="0" smtClean="0">
                <a:solidFill>
                  <a:srgbClr val="7F7F7F"/>
                </a:solidFill>
              </a:rPr>
              <a:t> Gesso </a:t>
            </a:r>
            <a:r>
              <a:rPr lang="pt-BR" sz="2400" dirty="0" err="1" smtClean="0">
                <a:solidFill>
                  <a:srgbClr val="7F7F7F"/>
                </a:solidFill>
              </a:rPr>
              <a:t>acartonado</a:t>
            </a:r>
            <a:endParaRPr lang="pt-BR" sz="2400" dirty="0" smtClean="0">
              <a:solidFill>
                <a:srgbClr val="7F7F7F"/>
              </a:solidFill>
            </a:endParaRPr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pt-BR" sz="2400" dirty="0" smtClean="0">
                <a:solidFill>
                  <a:srgbClr val="7F7F7F"/>
                </a:solidFill>
              </a:rPr>
              <a:t> Painel </a:t>
            </a:r>
            <a:r>
              <a:rPr lang="pt-BR" sz="2400" dirty="0" err="1" smtClean="0">
                <a:solidFill>
                  <a:srgbClr val="7F7F7F"/>
                </a:solidFill>
              </a:rPr>
              <a:t>Wall</a:t>
            </a:r>
            <a:endParaRPr kumimoji="0" lang="pt-BR" sz="2000" b="0" i="0" u="none" strike="noStrike" kern="1200" cap="none" spc="0" normalizeH="0" baseline="0" noProof="0" dirty="0" smtClean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Trebuchet MS" charset="0"/>
              <a:ea typeface="Trebuchet MS" charset="0"/>
              <a:cs typeface="Trebuchet MS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pt-BR" sz="2000" b="0" i="0" u="none" strike="noStrike" kern="1200" cap="none" spc="0" normalizeH="0" baseline="0" noProof="0" dirty="0" smtClean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Trebuchet MS" charset="0"/>
              <a:ea typeface="Trebuchet MS" charset="0"/>
              <a:cs typeface="Trebuchet MS" charset="0"/>
            </a:endParaRPr>
          </a:p>
        </p:txBody>
      </p:sp>
      <p:sp>
        <p:nvSpPr>
          <p:cNvPr id="6" name="Left Arrow 5"/>
          <p:cNvSpPr/>
          <p:nvPr/>
        </p:nvSpPr>
        <p:spPr>
          <a:xfrm>
            <a:off x="3479800" y="3352800"/>
            <a:ext cx="647700" cy="190500"/>
          </a:xfrm>
          <a:prstGeom prst="lef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nterna_pp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ítulo 4"/>
          <p:cNvSpPr>
            <a:spLocks noGrp="1"/>
          </p:cNvSpPr>
          <p:nvPr>
            <p:ph type="title"/>
          </p:nvPr>
        </p:nvSpPr>
        <p:spPr>
          <a:xfrm>
            <a:off x="304800" y="204758"/>
            <a:ext cx="8229600" cy="400110"/>
          </a:xfrm>
        </p:spPr>
        <p:txBody>
          <a:bodyPr>
            <a:spAutoFit/>
          </a:bodyPr>
          <a:lstStyle/>
          <a:p>
            <a:pPr algn="l"/>
            <a:r>
              <a:rPr lang="pt-BR" sz="2000" dirty="0" smtClean="0">
                <a:solidFill>
                  <a:schemeClr val="bg1"/>
                </a:solidFill>
                <a:latin typeface="Trebuchet MS"/>
                <a:cs typeface="Trebuchet MS"/>
              </a:rPr>
              <a:t>Alvenaria de Tijolos Cerâmicos</a:t>
            </a:r>
            <a:endParaRPr lang="pt-BR" sz="2000" dirty="0" smtClean="0">
              <a:solidFill>
                <a:schemeClr val="bg1"/>
              </a:solidFill>
              <a:latin typeface="Trebuchet MS" charset="0"/>
            </a:endParaRPr>
          </a:p>
        </p:txBody>
      </p:sp>
      <p:sp>
        <p:nvSpPr>
          <p:cNvPr id="8" name="Espaço Reservado para Conteúdo 2"/>
          <p:cNvSpPr txBox="1">
            <a:spLocks/>
          </p:cNvSpPr>
          <p:nvPr/>
        </p:nvSpPr>
        <p:spPr bwMode="auto">
          <a:xfrm>
            <a:off x="838200" y="1981200"/>
            <a:ext cx="7772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Trebuchet MS" charset="0"/>
                <a:ea typeface="Trebuchet MS" charset="0"/>
                <a:cs typeface="Trebuchet MS" charset="0"/>
              </a:rPr>
              <a:t>Elementos Construtivos:</a:t>
            </a:r>
          </a:p>
          <a:p>
            <a:pPr lvl="1">
              <a:lnSpc>
                <a:spcPct val="90000"/>
              </a:lnSpc>
            </a:pPr>
            <a:endParaRPr lang="pt-BR" sz="2000" dirty="0" smtClean="0">
              <a:solidFill>
                <a:srgbClr val="7F7F7F"/>
              </a:solidFill>
              <a:latin typeface="Trebuchet MS" charset="0"/>
              <a:ea typeface="Trebuchet MS" charset="0"/>
              <a:cs typeface="Trebuchet MS" charset="0"/>
            </a:endParaRPr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pt-BR" sz="2400" dirty="0" smtClean="0">
                <a:solidFill>
                  <a:srgbClr val="7F7F7F"/>
                </a:solidFill>
              </a:rPr>
              <a:t> Tijolos</a:t>
            </a:r>
          </a:p>
          <a:p>
            <a:pPr lvl="2"/>
            <a:r>
              <a:rPr lang="pt-BR" dirty="0" smtClean="0">
                <a:solidFill>
                  <a:srgbClr val="7F7F7F"/>
                </a:solidFill>
              </a:rPr>
              <a:t>Maci</a:t>
            </a:r>
            <a:r>
              <a:rPr lang="pt-BR" dirty="0" smtClean="0">
                <a:solidFill>
                  <a:srgbClr val="7F7F7F"/>
                </a:solidFill>
              </a:rPr>
              <a:t>ços</a:t>
            </a:r>
          </a:p>
          <a:p>
            <a:pPr lvl="2"/>
            <a:r>
              <a:rPr lang="pt-BR" dirty="0" smtClean="0">
                <a:solidFill>
                  <a:srgbClr val="7F7F7F"/>
                </a:solidFill>
              </a:rPr>
              <a:t>Furados</a:t>
            </a:r>
            <a:endParaRPr lang="pt-BR" dirty="0" smtClean="0">
              <a:solidFill>
                <a:srgbClr val="7F7F7F"/>
              </a:solidFill>
            </a:endParaRPr>
          </a:p>
          <a:p>
            <a:pPr lvl="2">
              <a:lnSpc>
                <a:spcPct val="90000"/>
              </a:lnSpc>
            </a:pPr>
            <a:endParaRPr lang="pt-BR" sz="2000" dirty="0" smtClean="0">
              <a:solidFill>
                <a:srgbClr val="7F7F7F"/>
              </a:solidFill>
            </a:endParaRPr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pt-BR" sz="2400" dirty="0" smtClean="0">
                <a:solidFill>
                  <a:srgbClr val="7F7F7F"/>
                </a:solidFill>
              </a:rPr>
              <a:t> Argamassas</a:t>
            </a:r>
          </a:p>
          <a:p>
            <a:pPr lvl="2"/>
            <a:r>
              <a:rPr lang="pt-BR" dirty="0" smtClean="0">
                <a:solidFill>
                  <a:srgbClr val="7F7F7F"/>
                </a:solidFill>
              </a:rPr>
              <a:t>Cimento e areia</a:t>
            </a:r>
          </a:p>
          <a:p>
            <a:pPr lvl="2"/>
            <a:r>
              <a:rPr lang="pt-BR" dirty="0" smtClean="0">
                <a:solidFill>
                  <a:srgbClr val="7F7F7F"/>
                </a:solidFill>
              </a:rPr>
              <a:t>Cimento, cal e areia</a:t>
            </a:r>
          </a:p>
          <a:p>
            <a:pPr>
              <a:lnSpc>
                <a:spcPct val="90000"/>
              </a:lnSpc>
            </a:pPr>
            <a:endParaRPr kumimoji="0" lang="pt-BR" sz="2000" b="0" i="0" u="none" strike="noStrike" kern="1200" cap="none" spc="0" normalizeH="0" baseline="0" noProof="0" dirty="0" smtClean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Trebuchet MS" charset="0"/>
              <a:ea typeface="Trebuchet MS" charset="0"/>
              <a:cs typeface="Trebuchet MS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pt-BR" sz="2000" b="0" i="0" u="none" strike="noStrike" kern="1200" cap="none" spc="0" normalizeH="0" baseline="0" noProof="0" dirty="0" smtClean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Trebuchet MS" charset="0"/>
              <a:ea typeface="Trebuchet MS" charset="0"/>
              <a:cs typeface="Trebuchet MS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nterna_pp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ítulo 4"/>
          <p:cNvSpPr>
            <a:spLocks noGrp="1"/>
          </p:cNvSpPr>
          <p:nvPr>
            <p:ph type="title"/>
          </p:nvPr>
        </p:nvSpPr>
        <p:spPr>
          <a:xfrm>
            <a:off x="304800" y="204758"/>
            <a:ext cx="8229600" cy="400110"/>
          </a:xfrm>
        </p:spPr>
        <p:txBody>
          <a:bodyPr>
            <a:spAutoFit/>
          </a:bodyPr>
          <a:lstStyle/>
          <a:p>
            <a:pPr algn="l"/>
            <a:r>
              <a:rPr lang="pt-BR" sz="2000" dirty="0" smtClean="0">
                <a:solidFill>
                  <a:schemeClr val="bg1"/>
                </a:solidFill>
                <a:latin typeface="Trebuchet MS"/>
                <a:cs typeface="Trebuchet MS"/>
              </a:rPr>
              <a:t>Alvenaria de Tijolos Cerâmicos</a:t>
            </a:r>
            <a:endParaRPr lang="pt-BR" sz="2000" dirty="0" smtClean="0">
              <a:solidFill>
                <a:schemeClr val="bg1"/>
              </a:solidFill>
              <a:latin typeface="Trebuchet MS" charset="0"/>
            </a:endParaRPr>
          </a:p>
        </p:txBody>
      </p:sp>
      <p:sp>
        <p:nvSpPr>
          <p:cNvPr id="8" name="Espaço Reservado para Conteúdo 2"/>
          <p:cNvSpPr txBox="1">
            <a:spLocks/>
          </p:cNvSpPr>
          <p:nvPr/>
        </p:nvSpPr>
        <p:spPr bwMode="auto">
          <a:xfrm>
            <a:off x="838200" y="1981200"/>
            <a:ext cx="7772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defTabSz="9144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pt-BR" sz="2400" dirty="0" smtClean="0">
                <a:solidFill>
                  <a:schemeClr val="bg1">
                    <a:lumMod val="50000"/>
                  </a:schemeClr>
                </a:solidFill>
                <a:latin typeface="Trebuchet MS"/>
                <a:cs typeface="Trebuchet MS"/>
              </a:rPr>
              <a:t>Classificação </a:t>
            </a:r>
            <a:r>
              <a:rPr lang="pt-BR" sz="2400" dirty="0" smtClean="0">
                <a:solidFill>
                  <a:schemeClr val="bg1">
                    <a:lumMod val="50000"/>
                  </a:schemeClr>
                </a:solidFill>
                <a:latin typeface="Trebuchet MS"/>
                <a:cs typeface="Trebuchet MS"/>
              </a:rPr>
              <a:t>das paredes quanto à espessura - maciços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pt-BR" sz="2000" b="0" i="0" u="none" strike="noStrike" kern="1200" cap="none" spc="0" normalizeH="0" baseline="0" noProof="0" dirty="0" smtClean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Trebuchet MS" charset="0"/>
              <a:ea typeface="Trebuchet MS" charset="0"/>
              <a:cs typeface="Trebuchet MS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pt-BR" sz="2000" b="0" i="0" u="none" strike="noStrike" kern="1200" cap="none" spc="0" normalizeH="0" baseline="0" noProof="0" dirty="0" smtClean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Trebuchet MS" charset="0"/>
              <a:ea typeface="Trebuchet MS" charset="0"/>
              <a:cs typeface="Trebuchet MS" charset="0"/>
            </a:endParaRPr>
          </a:p>
        </p:txBody>
      </p:sp>
      <p:pic>
        <p:nvPicPr>
          <p:cNvPr id="6" name="Picture 5" descr="imagem c.1 TC ppt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3300" y="2453509"/>
            <a:ext cx="6988175" cy="37270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nterna_pp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ítulo 4"/>
          <p:cNvSpPr>
            <a:spLocks noGrp="1"/>
          </p:cNvSpPr>
          <p:nvPr>
            <p:ph type="title"/>
          </p:nvPr>
        </p:nvSpPr>
        <p:spPr>
          <a:xfrm>
            <a:off x="304800" y="204758"/>
            <a:ext cx="8229600" cy="400110"/>
          </a:xfrm>
        </p:spPr>
        <p:txBody>
          <a:bodyPr>
            <a:spAutoFit/>
          </a:bodyPr>
          <a:lstStyle/>
          <a:p>
            <a:pPr algn="l"/>
            <a:r>
              <a:rPr lang="pt-BR" sz="2000" dirty="0" smtClean="0">
                <a:solidFill>
                  <a:schemeClr val="bg1"/>
                </a:solidFill>
                <a:latin typeface="Trebuchet MS"/>
                <a:cs typeface="Trebuchet MS"/>
              </a:rPr>
              <a:t>Alvenaria de Tijolos Cerâmicos</a:t>
            </a:r>
            <a:endParaRPr lang="pt-BR" sz="2000" dirty="0" smtClean="0">
              <a:solidFill>
                <a:schemeClr val="bg1"/>
              </a:solidFill>
              <a:latin typeface="Trebuchet MS" charset="0"/>
            </a:endParaRPr>
          </a:p>
        </p:txBody>
      </p:sp>
      <p:sp>
        <p:nvSpPr>
          <p:cNvPr id="8" name="Espaço Reservado para Conteúdo 2"/>
          <p:cNvSpPr txBox="1">
            <a:spLocks/>
          </p:cNvSpPr>
          <p:nvPr/>
        </p:nvSpPr>
        <p:spPr bwMode="auto">
          <a:xfrm>
            <a:off x="838200" y="1981200"/>
            <a:ext cx="7772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defTabSz="9144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pt-BR" sz="2400" dirty="0" smtClean="0">
                <a:solidFill>
                  <a:schemeClr val="bg1">
                    <a:lumMod val="50000"/>
                  </a:schemeClr>
                </a:solidFill>
                <a:latin typeface="Trebuchet MS"/>
                <a:cs typeface="Trebuchet MS"/>
              </a:rPr>
              <a:t>Classificação </a:t>
            </a:r>
            <a:r>
              <a:rPr lang="pt-BR" sz="2400" dirty="0" smtClean="0">
                <a:solidFill>
                  <a:schemeClr val="bg1">
                    <a:lumMod val="50000"/>
                  </a:schemeClr>
                </a:solidFill>
                <a:latin typeface="Trebuchet MS"/>
                <a:cs typeface="Trebuchet MS"/>
              </a:rPr>
              <a:t>das paredes quanto à espessura -</a:t>
            </a:r>
            <a:r>
              <a:rPr lang="pt-BR" sz="2400" dirty="0" smtClean="0">
                <a:solidFill>
                  <a:schemeClr val="bg1">
                    <a:lumMod val="50000"/>
                  </a:schemeClr>
                </a:solidFill>
                <a:latin typeface="Trebuchet MS"/>
                <a:cs typeface="Trebuchet MS"/>
              </a:rPr>
              <a:t> furados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pt-BR" sz="2000" b="0" i="0" u="none" strike="noStrike" kern="1200" cap="none" spc="0" normalizeH="0" baseline="0" noProof="0" dirty="0" smtClean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Trebuchet MS" charset="0"/>
              <a:ea typeface="Trebuchet MS" charset="0"/>
              <a:cs typeface="Trebuchet MS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pt-BR" sz="2000" b="0" i="0" u="none" strike="noStrike" kern="1200" cap="none" spc="0" normalizeH="0" baseline="0" noProof="0" dirty="0" smtClean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Trebuchet MS" charset="0"/>
              <a:ea typeface="Trebuchet MS" charset="0"/>
              <a:cs typeface="Trebuchet MS" charset="0"/>
            </a:endParaRPr>
          </a:p>
        </p:txBody>
      </p:sp>
      <p:pic>
        <p:nvPicPr>
          <p:cNvPr id="7" name="Picture 6" descr="imagem c.2 TC ppt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3789" y="2492982"/>
            <a:ext cx="4442611" cy="38422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nterna_pp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ítulo 4"/>
          <p:cNvSpPr>
            <a:spLocks noGrp="1"/>
          </p:cNvSpPr>
          <p:nvPr>
            <p:ph type="title"/>
          </p:nvPr>
        </p:nvSpPr>
        <p:spPr>
          <a:xfrm>
            <a:off x="304800" y="204758"/>
            <a:ext cx="8229600" cy="400110"/>
          </a:xfrm>
        </p:spPr>
        <p:txBody>
          <a:bodyPr>
            <a:spAutoFit/>
          </a:bodyPr>
          <a:lstStyle/>
          <a:p>
            <a:pPr algn="l"/>
            <a:r>
              <a:rPr lang="pt-BR" sz="2000" dirty="0" smtClean="0">
                <a:solidFill>
                  <a:schemeClr val="bg1"/>
                </a:solidFill>
                <a:latin typeface="Trebuchet MS"/>
                <a:cs typeface="Trebuchet MS"/>
              </a:rPr>
              <a:t>Alvenaria de Tijolos Cerâmicos</a:t>
            </a:r>
            <a:endParaRPr lang="pt-BR" sz="2000" dirty="0" smtClean="0">
              <a:solidFill>
                <a:schemeClr val="bg1"/>
              </a:solidFill>
              <a:latin typeface="Trebuchet MS" charset="0"/>
            </a:endParaRPr>
          </a:p>
        </p:txBody>
      </p:sp>
      <p:sp>
        <p:nvSpPr>
          <p:cNvPr id="8" name="Espaço Reservado para Conteúdo 2"/>
          <p:cNvSpPr txBox="1">
            <a:spLocks/>
          </p:cNvSpPr>
          <p:nvPr/>
        </p:nvSpPr>
        <p:spPr bwMode="auto">
          <a:xfrm>
            <a:off x="838200" y="1981200"/>
            <a:ext cx="7772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defTabSz="9144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pt-BR" sz="2400" dirty="0" smtClean="0">
                <a:solidFill>
                  <a:schemeClr val="bg1">
                    <a:lumMod val="50000"/>
                  </a:schemeClr>
                </a:solidFill>
                <a:latin typeface="Trebuchet MS"/>
                <a:cs typeface="Trebuchet MS"/>
              </a:rPr>
              <a:t>Etapas de execu</a:t>
            </a:r>
            <a:r>
              <a:rPr lang="pt-BR" sz="2400" dirty="0" smtClean="0">
                <a:solidFill>
                  <a:schemeClr val="bg1">
                    <a:lumMod val="50000"/>
                  </a:schemeClr>
                </a:solidFill>
                <a:latin typeface="Trebuchet MS"/>
                <a:cs typeface="Trebuchet MS"/>
              </a:rPr>
              <a:t>ção</a:t>
            </a:r>
            <a:endParaRPr lang="pt-BR" sz="2400" dirty="0" smtClean="0">
              <a:solidFill>
                <a:schemeClr val="bg1">
                  <a:lumMod val="50000"/>
                </a:schemeClr>
              </a:solidFill>
              <a:latin typeface="Trebuchet MS"/>
              <a:cs typeface="Trebuchet M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pt-BR" sz="2000" b="0" i="0" u="none" strike="noStrike" kern="1200" cap="none" spc="0" normalizeH="0" baseline="0" noProof="0" dirty="0" smtClean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Trebuchet MS" charset="0"/>
              <a:ea typeface="Trebuchet MS" charset="0"/>
              <a:cs typeface="Trebuchet MS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pt-BR" sz="2000" b="0" i="0" u="none" strike="noStrike" kern="1200" cap="none" spc="0" normalizeH="0" baseline="0" noProof="0" dirty="0" smtClean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Trebuchet MS" charset="0"/>
              <a:ea typeface="Trebuchet MS" charset="0"/>
              <a:cs typeface="Trebuchet MS" charset="0"/>
            </a:endParaRPr>
          </a:p>
        </p:txBody>
      </p:sp>
      <p:pic>
        <p:nvPicPr>
          <p:cNvPr id="9" name="Picture 8" descr="imagem c.3 TC ppt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8530" y="2437871"/>
            <a:ext cx="6986940" cy="38110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nterna_pp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ítulo 4"/>
          <p:cNvSpPr>
            <a:spLocks noGrp="1"/>
          </p:cNvSpPr>
          <p:nvPr>
            <p:ph type="title"/>
          </p:nvPr>
        </p:nvSpPr>
        <p:spPr>
          <a:xfrm>
            <a:off x="304800" y="204758"/>
            <a:ext cx="8229600" cy="400110"/>
          </a:xfrm>
        </p:spPr>
        <p:txBody>
          <a:bodyPr>
            <a:spAutoFit/>
          </a:bodyPr>
          <a:lstStyle/>
          <a:p>
            <a:pPr algn="l"/>
            <a:r>
              <a:rPr lang="pt-BR" sz="2000" dirty="0" smtClean="0">
                <a:solidFill>
                  <a:schemeClr val="bg1"/>
                </a:solidFill>
                <a:latin typeface="Trebuchet MS"/>
                <a:cs typeface="Trebuchet MS"/>
              </a:rPr>
              <a:t>Alvenaria de Tijolos Cerâmicos</a:t>
            </a:r>
            <a:endParaRPr lang="pt-BR" sz="2000" dirty="0" smtClean="0">
              <a:solidFill>
                <a:schemeClr val="bg1"/>
              </a:solidFill>
              <a:latin typeface="Trebuchet MS" charset="0"/>
            </a:endParaRPr>
          </a:p>
        </p:txBody>
      </p:sp>
      <p:sp>
        <p:nvSpPr>
          <p:cNvPr id="8" name="Espaço Reservado para Conteúdo 2"/>
          <p:cNvSpPr txBox="1">
            <a:spLocks/>
          </p:cNvSpPr>
          <p:nvPr/>
        </p:nvSpPr>
        <p:spPr bwMode="auto">
          <a:xfrm>
            <a:off x="838200" y="1981200"/>
            <a:ext cx="7772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defTabSz="9144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pt-BR" sz="2400" dirty="0" smtClean="0">
                <a:solidFill>
                  <a:schemeClr val="bg1">
                    <a:lumMod val="50000"/>
                  </a:schemeClr>
                </a:solidFill>
                <a:latin typeface="Trebuchet MS"/>
                <a:cs typeface="Trebuchet MS"/>
              </a:rPr>
              <a:t>Etapas de execu</a:t>
            </a:r>
            <a:r>
              <a:rPr lang="pt-BR" sz="2400" dirty="0" smtClean="0">
                <a:solidFill>
                  <a:schemeClr val="bg1">
                    <a:lumMod val="50000"/>
                  </a:schemeClr>
                </a:solidFill>
                <a:latin typeface="Trebuchet MS"/>
                <a:cs typeface="Trebuchet MS"/>
              </a:rPr>
              <a:t>ção</a:t>
            </a:r>
            <a:endParaRPr lang="pt-BR" sz="2400" dirty="0" smtClean="0">
              <a:solidFill>
                <a:schemeClr val="bg1">
                  <a:lumMod val="50000"/>
                </a:schemeClr>
              </a:solidFill>
              <a:latin typeface="Trebuchet MS"/>
              <a:cs typeface="Trebuchet M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pt-BR" sz="2000" b="0" i="0" u="none" strike="noStrike" kern="1200" cap="none" spc="0" normalizeH="0" baseline="0" noProof="0" dirty="0" smtClean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Trebuchet MS" charset="0"/>
              <a:ea typeface="Trebuchet MS" charset="0"/>
              <a:cs typeface="Trebuchet MS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pt-BR" sz="2000" b="0" i="0" u="none" strike="noStrike" kern="1200" cap="none" spc="0" normalizeH="0" baseline="0" noProof="0" dirty="0" smtClean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Trebuchet MS" charset="0"/>
              <a:ea typeface="Trebuchet MS" charset="0"/>
              <a:cs typeface="Trebuchet MS" charset="0"/>
            </a:endParaRPr>
          </a:p>
        </p:txBody>
      </p:sp>
      <p:pic>
        <p:nvPicPr>
          <p:cNvPr id="10" name="Picture 9" descr="imagem c.4 TC ppt.png"/>
          <p:cNvPicPr>
            <a:picLocks noChangeAspect="1"/>
          </p:cNvPicPr>
          <p:nvPr/>
        </p:nvPicPr>
        <p:blipFill>
          <a:blip r:embed="rId3"/>
          <a:srcRect b="49891"/>
          <a:stretch>
            <a:fillRect/>
          </a:stretch>
        </p:blipFill>
        <p:spPr>
          <a:xfrm>
            <a:off x="304800" y="3124200"/>
            <a:ext cx="5041900" cy="2526425"/>
          </a:xfrm>
          <a:prstGeom prst="rect">
            <a:avLst/>
          </a:prstGeom>
        </p:spPr>
      </p:pic>
      <p:pic>
        <p:nvPicPr>
          <p:cNvPr id="11" name="Picture 10" descr="imagem c.4 TC ppt.png"/>
          <p:cNvPicPr>
            <a:picLocks noChangeAspect="1"/>
          </p:cNvPicPr>
          <p:nvPr/>
        </p:nvPicPr>
        <p:blipFill>
          <a:blip r:embed="rId3"/>
          <a:srcRect l="27008" t="55548" r="24796"/>
          <a:stretch>
            <a:fillRect/>
          </a:stretch>
        </p:blipFill>
        <p:spPr>
          <a:xfrm>
            <a:off x="6054780" y="3363638"/>
            <a:ext cx="2479620" cy="22869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108</Words>
  <Application>Microsoft Macintosh PowerPoint</Application>
  <PresentationFormat>On-screen Show (4:3)</PresentationFormat>
  <Paragraphs>32</Paragraphs>
  <Slides>7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Paredes</vt:lpstr>
      <vt:lpstr>Alvenaria de Tijolos Cerâmicos</vt:lpstr>
      <vt:lpstr>Alvenaria de Tijolos Cerâmicos</vt:lpstr>
      <vt:lpstr>Alvenaria de Tijolos Cerâmicos</vt:lpstr>
      <vt:lpstr>Alvenaria de Tijolos Cerâmicos</vt:lpstr>
      <vt:lpstr>Alvenaria de Tijolos Cerâmicos</vt:lpstr>
    </vt:vector>
  </TitlesOfParts>
  <Company>IFSul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Taís</dc:creator>
  <cp:lastModifiedBy>Lisiane Silveira</cp:lastModifiedBy>
  <cp:revision>8</cp:revision>
  <dcterms:created xsi:type="dcterms:W3CDTF">2011-08-01T16:28:48Z</dcterms:created>
  <dcterms:modified xsi:type="dcterms:W3CDTF">2011-08-01T18:06:37Z</dcterms:modified>
</cp:coreProperties>
</file>