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048" y="-1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361A-0487-8145-BB15-9E597F280831}" type="datetimeFigureOut">
              <a:rPr lang="pt-BR" smtClean="0"/>
              <a:pPr/>
              <a:t>8/1/11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8561-9374-2642-B136-1E92AB14C582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me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838200" y="24003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Tahoma" pitchFamily="34" charset="0"/>
              </a:rPr>
              <a:t>Tecnologia das Constru</a:t>
            </a: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Tahoma" pitchFamily="34" charset="0"/>
              </a:rPr>
              <a:t>ções</a:t>
            </a: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rebuchet MS" pitchFamily="34" charset="0"/>
                <a:ea typeface="+mj-ea"/>
                <a:cs typeface="Tahoma" pitchFamily="34" charset="0"/>
              </a:rPr>
              <a:t/>
            </a:r>
            <a:b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rebuchet MS" pitchFamily="34" charset="0"/>
                <a:ea typeface="+mj-ea"/>
                <a:cs typeface="Tahoma" pitchFamily="34" charset="0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Prof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.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João Francisco Fernandes </a:t>
            </a:r>
            <a:r>
              <a:rPr lang="pt-BR" sz="2000" dirty="0" err="1" smtClean="0">
                <a:solidFill>
                  <a:schemeClr val="bg1"/>
                </a:solidFill>
                <a:latin typeface="Trebuchet MS"/>
                <a:cs typeface="Trebuchet MS"/>
              </a:rPr>
              <a:t>Pouey</a:t>
            </a:r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 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 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rebuchet MS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na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04800" y="204788"/>
            <a:ext cx="8229600" cy="400050"/>
          </a:xfrm>
        </p:spPr>
        <p:txBody>
          <a:bodyPr>
            <a:spAutoFit/>
          </a:bodyPr>
          <a:lstStyle/>
          <a:p>
            <a:pPr algn="l" eaLnBrk="1" hangingPunct="1"/>
            <a:r>
              <a:rPr lang="pt-BR" sz="2000" dirty="0" smtClean="0">
                <a:solidFill>
                  <a:schemeClr val="bg1"/>
                </a:solidFill>
                <a:latin typeface="Trebuchet MS" charset="0"/>
              </a:rPr>
              <a:t>Paredes</a:t>
            </a:r>
            <a:endParaRPr lang="pt-BR" dirty="0" smtClean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8200" y="1981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Alvenarias:</a:t>
            </a:r>
          </a:p>
          <a:p>
            <a:pPr lvl="1">
              <a:lnSpc>
                <a:spcPct val="90000"/>
              </a:lnSpc>
            </a:pPr>
            <a:endParaRPr lang="pt-BR" sz="2000" dirty="0" smtClean="0">
              <a:solidFill>
                <a:srgbClr val="7F7F7F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7F7F7F"/>
                </a:solidFill>
              </a:rPr>
              <a:t> De </a:t>
            </a:r>
            <a:r>
              <a:rPr lang="pt-BR" sz="2400" dirty="0" smtClean="0">
                <a:solidFill>
                  <a:srgbClr val="7F7F7F"/>
                </a:solidFill>
              </a:rPr>
              <a:t>pedras naturais</a:t>
            </a:r>
            <a:endParaRPr lang="pt-BR" sz="2400" dirty="0" smtClean="0">
              <a:solidFill>
                <a:srgbClr val="7F7F7F"/>
              </a:solidFill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7F7F7F"/>
                </a:solidFill>
              </a:rPr>
              <a:t> De pedras artificiais 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Tijolos cerâmicos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Blocos cerâmicos e de concreto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Tijolos de vidro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Tijolos de solo-cimento</a:t>
            </a:r>
          </a:p>
          <a:p>
            <a:pPr lvl="2">
              <a:lnSpc>
                <a:spcPct val="90000"/>
              </a:lnSpc>
            </a:pPr>
            <a:endParaRPr lang="pt-BR" sz="2000" dirty="0" smtClean="0">
              <a:solidFill>
                <a:srgbClr val="7F7F7F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2800" dirty="0" smtClean="0">
                <a:solidFill>
                  <a:srgbClr val="7F7F7F"/>
                </a:solidFill>
              </a:rPr>
              <a:t>Painéis: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7F7F7F"/>
                </a:solidFill>
              </a:rPr>
              <a:t> Gesso </a:t>
            </a:r>
            <a:r>
              <a:rPr lang="pt-BR" sz="2400" dirty="0" err="1" smtClean="0">
                <a:solidFill>
                  <a:srgbClr val="7F7F7F"/>
                </a:solidFill>
              </a:rPr>
              <a:t>acartonado</a:t>
            </a:r>
            <a:endParaRPr lang="pt-BR" sz="2400" dirty="0" smtClean="0">
              <a:solidFill>
                <a:srgbClr val="7F7F7F"/>
              </a:solidFill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7F7F7F"/>
                </a:solidFill>
              </a:rPr>
              <a:t> Painel </a:t>
            </a:r>
            <a:r>
              <a:rPr lang="pt-BR" sz="2400" dirty="0" err="1" smtClean="0">
                <a:solidFill>
                  <a:srgbClr val="7F7F7F"/>
                </a:solidFill>
              </a:rPr>
              <a:t>Wall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479800" y="3352800"/>
            <a:ext cx="647700" cy="1905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na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04800" y="204758"/>
            <a:ext cx="8229600" cy="400110"/>
          </a:xfrm>
        </p:spPr>
        <p:txBody>
          <a:bodyPr>
            <a:spAutoFit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Alvenaria de Tijolos Cerâmicos</a:t>
            </a:r>
            <a:endParaRPr lang="pt-BR" sz="2000" dirty="0" smtClean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8200" y="1981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Elementos Construtivos:</a:t>
            </a:r>
          </a:p>
          <a:p>
            <a:pPr lvl="1">
              <a:lnSpc>
                <a:spcPct val="90000"/>
              </a:lnSpc>
            </a:pPr>
            <a:endParaRPr lang="pt-BR" sz="2000" dirty="0" smtClean="0">
              <a:solidFill>
                <a:srgbClr val="7F7F7F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7F7F7F"/>
                </a:solidFill>
              </a:rPr>
              <a:t> Tijolos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Maci</a:t>
            </a:r>
            <a:r>
              <a:rPr lang="pt-BR" dirty="0" smtClean="0">
                <a:solidFill>
                  <a:srgbClr val="7F7F7F"/>
                </a:solidFill>
              </a:rPr>
              <a:t>ços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Furados</a:t>
            </a:r>
            <a:endParaRPr lang="pt-BR" dirty="0" smtClean="0">
              <a:solidFill>
                <a:srgbClr val="7F7F7F"/>
              </a:solidFill>
            </a:endParaRPr>
          </a:p>
          <a:p>
            <a:pPr lvl="2">
              <a:lnSpc>
                <a:spcPct val="90000"/>
              </a:lnSpc>
            </a:pPr>
            <a:endParaRPr lang="pt-BR" sz="2000" dirty="0" smtClean="0">
              <a:solidFill>
                <a:srgbClr val="7F7F7F"/>
              </a:solidFill>
            </a:endParaRP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pt-BR" sz="2400" dirty="0" smtClean="0">
                <a:solidFill>
                  <a:srgbClr val="7F7F7F"/>
                </a:solidFill>
              </a:rPr>
              <a:t> Argamassas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Cimento e areia</a:t>
            </a:r>
          </a:p>
          <a:p>
            <a:pPr lvl="2"/>
            <a:r>
              <a:rPr lang="pt-BR" dirty="0" smtClean="0">
                <a:solidFill>
                  <a:srgbClr val="7F7F7F"/>
                </a:solidFill>
              </a:rPr>
              <a:t>Cimento, cal e areia</a:t>
            </a:r>
          </a:p>
          <a:p>
            <a:pPr>
              <a:lnSpc>
                <a:spcPct val="90000"/>
              </a:lnSpc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na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04800" y="204758"/>
            <a:ext cx="8229600" cy="400110"/>
          </a:xfrm>
        </p:spPr>
        <p:txBody>
          <a:bodyPr>
            <a:spAutoFit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Alvenaria de Tijolos Cerâmicos</a:t>
            </a:r>
            <a:endParaRPr lang="pt-BR" sz="2000" dirty="0" smtClean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8200" y="1981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Classificação 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das paredes quanto à espessura - maciços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6" name="Picture 5" descr="imagem c.1 TC p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" y="2453509"/>
            <a:ext cx="6988175" cy="3727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na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04800" y="204758"/>
            <a:ext cx="8229600" cy="400110"/>
          </a:xfrm>
        </p:spPr>
        <p:txBody>
          <a:bodyPr>
            <a:spAutoFit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Alvenaria de Tijolos Cerâmicos</a:t>
            </a:r>
            <a:endParaRPr lang="pt-BR" sz="2000" dirty="0" smtClean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8200" y="1981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Classificação 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das paredes quanto à espessura -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 furados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7" name="Picture 6" descr="imagem c.2 TC p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789" y="2492982"/>
            <a:ext cx="4442611" cy="3842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na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04800" y="204758"/>
            <a:ext cx="8229600" cy="400110"/>
          </a:xfrm>
        </p:spPr>
        <p:txBody>
          <a:bodyPr>
            <a:spAutoFit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Alvenaria de Tijolos Cerâmicos</a:t>
            </a:r>
            <a:endParaRPr lang="pt-BR" sz="2000" dirty="0" smtClean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8200" y="1981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Etapas de execu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ção</a:t>
            </a:r>
            <a:endParaRPr lang="pt-BR" sz="2400" dirty="0" smtClean="0">
              <a:solidFill>
                <a:schemeClr val="bg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9" name="Picture 8" descr="imagem c.3 TC p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530" y="2437871"/>
            <a:ext cx="6986940" cy="3811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erna_p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304800" y="204758"/>
            <a:ext cx="8229600" cy="400110"/>
          </a:xfrm>
        </p:spPr>
        <p:txBody>
          <a:bodyPr>
            <a:spAutoFit/>
          </a:bodyPr>
          <a:lstStyle/>
          <a:p>
            <a:pPr algn="l"/>
            <a:r>
              <a:rPr lang="pt-BR" sz="2000" dirty="0" smtClean="0">
                <a:solidFill>
                  <a:schemeClr val="bg1"/>
                </a:solidFill>
                <a:latin typeface="Trebuchet MS"/>
                <a:cs typeface="Trebuchet MS"/>
              </a:rPr>
              <a:t>Alvenaria de Tijolos Cerâmicos</a:t>
            </a:r>
            <a:endParaRPr lang="pt-BR" sz="2000" dirty="0" smtClean="0">
              <a:solidFill>
                <a:schemeClr val="bg1"/>
              </a:solidFill>
              <a:latin typeface="Trebuchet MS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838200" y="1981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Etapas de execu</a:t>
            </a:r>
            <a:r>
              <a:rPr lang="pt-BR" sz="2400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ção</a:t>
            </a:r>
            <a:endParaRPr lang="pt-BR" sz="2400" dirty="0" smtClean="0">
              <a:solidFill>
                <a:schemeClr val="bg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10" name="Picture 9" descr="imagem c.4 TC ppt.png"/>
          <p:cNvPicPr>
            <a:picLocks noChangeAspect="1"/>
          </p:cNvPicPr>
          <p:nvPr/>
        </p:nvPicPr>
        <p:blipFill>
          <a:blip r:embed="rId3"/>
          <a:srcRect b="49891"/>
          <a:stretch>
            <a:fillRect/>
          </a:stretch>
        </p:blipFill>
        <p:spPr>
          <a:xfrm>
            <a:off x="304800" y="3124200"/>
            <a:ext cx="5041900" cy="2526425"/>
          </a:xfrm>
          <a:prstGeom prst="rect">
            <a:avLst/>
          </a:prstGeom>
        </p:spPr>
      </p:pic>
      <p:pic>
        <p:nvPicPr>
          <p:cNvPr id="11" name="Picture 10" descr="imagem c.4 TC ppt.png"/>
          <p:cNvPicPr>
            <a:picLocks noChangeAspect="1"/>
          </p:cNvPicPr>
          <p:nvPr/>
        </p:nvPicPr>
        <p:blipFill>
          <a:blip r:embed="rId3"/>
          <a:srcRect l="27008" t="55548" r="24796"/>
          <a:stretch>
            <a:fillRect/>
          </a:stretch>
        </p:blipFill>
        <p:spPr>
          <a:xfrm>
            <a:off x="6054780" y="3363638"/>
            <a:ext cx="2479620" cy="2286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108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Paredes</vt:lpstr>
      <vt:lpstr>Alvenaria de Tijolos Cerâmicos</vt:lpstr>
      <vt:lpstr>Alvenaria de Tijolos Cerâmicos</vt:lpstr>
      <vt:lpstr>Alvenaria de Tijolos Cerâmicos</vt:lpstr>
      <vt:lpstr>Alvenaria de Tijolos Cerâmicos</vt:lpstr>
      <vt:lpstr>Alvenaria de Tijolos Cerâmicos</vt:lpstr>
    </vt:vector>
  </TitlesOfParts>
  <Company>IFSul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Taís</dc:creator>
  <cp:lastModifiedBy>Lisiane Silveira</cp:lastModifiedBy>
  <cp:revision>8</cp:revision>
  <dcterms:created xsi:type="dcterms:W3CDTF">2011-08-01T16:28:48Z</dcterms:created>
  <dcterms:modified xsi:type="dcterms:W3CDTF">2011-08-01T18:06:37Z</dcterms:modified>
</cp:coreProperties>
</file>